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0" autoAdjust="0"/>
    <p:restoredTop sz="86410" autoAdjust="0"/>
  </p:normalViewPr>
  <p:slideViewPr>
    <p:cSldViewPr>
      <p:cViewPr>
        <p:scale>
          <a:sx n="100" d="100"/>
          <a:sy n="100" d="100"/>
        </p:scale>
        <p:origin x="-72" y="7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29271E-B73C-46B0-8819-53E926EAD5D6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06B3D9-9F9C-4B4E-9D88-69F1C1831DCD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6331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45748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88770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66491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96417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06B3D9-9F9C-4B4E-9D88-69F1C1831DCD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2938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hteck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hteck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hteck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hteck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hteck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Abgerundetes Rechteck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Abgerundetes Rechteck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hteck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ck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eck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de-DE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smtClean="0"/>
              <a:t>Formatvorlage des Untertitelmasters durch Klicken bearbeiten</a:t>
            </a:r>
            <a:endParaRPr kumimoji="0" lang="en-US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e-DE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21" name="Rechteck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hteck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hteck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hteck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Inhaltsplatzhalt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hteck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13" name="Inhaltsplatzhalt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6" name="Gleichschenkliges Dreiec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Gerade Verbindung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Gleichschenkliges Dreieck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Gerade Verbindung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Inhaltsplatzhalt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Gerade Verbindung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Gleichschenkliges Dreieck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eck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Gerade Verbindung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Gleichschenkliges Dreieck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26" name="Datumsplatzhalt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27" name="Foliennummernplatzhalt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28" name="Fußzeilenplatzhalt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hteck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hteck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hteck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hteck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hteck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Abgerundetes Rechteck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Abgerundetes Rechteck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hteck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hteck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hteck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hteck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hteck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hteck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de-DE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de-DE" smtClean="0"/>
              <a:t>Textmasterformat bearbeiten</a:t>
            </a:r>
          </a:p>
          <a:p>
            <a:pPr lvl="1" eaLnBrk="1" latinLnBrk="0" hangingPunct="1"/>
            <a:r>
              <a:rPr kumimoji="0" lang="de-DE" smtClean="0"/>
              <a:t>Zweite Ebene</a:t>
            </a:r>
          </a:p>
          <a:p>
            <a:pPr lvl="2" eaLnBrk="1" latinLnBrk="0" hangingPunct="1"/>
            <a:r>
              <a:rPr kumimoji="0" lang="de-DE" smtClean="0"/>
              <a:t>Dritte Ebene</a:t>
            </a:r>
          </a:p>
          <a:p>
            <a:pPr lvl="3" eaLnBrk="1" latinLnBrk="0" hangingPunct="1"/>
            <a:r>
              <a:rPr kumimoji="0" lang="de-DE" smtClean="0"/>
              <a:t>Vierte Ebene</a:t>
            </a:r>
          </a:p>
          <a:p>
            <a:pPr lvl="4" eaLnBrk="1" latinLnBrk="0" hangingPunct="1"/>
            <a:r>
              <a:rPr kumimoji="0" lang="de-DE" smtClean="0"/>
              <a:t>Fünfte Ebene</a:t>
            </a:r>
            <a:endParaRPr kumimoji="0"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65526CE1-3E74-4E58-B8E9-5EC581E200CC}" type="datetimeFigureOut">
              <a:rPr lang="de-DE" smtClean="0"/>
              <a:t>06.06.2013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de-DE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AEFC1357-BB65-4FB0-9BCA-E033E9267C6B}" type="slidenum">
              <a:rPr lang="de-DE" smtClean="0"/>
              <a:t>‹Nr.›</a:t>
            </a:fld>
            <a:endParaRPr lang="de-DE"/>
          </a:p>
        </p:txBody>
      </p:sp>
      <p:sp>
        <p:nvSpPr>
          <p:cNvPr id="28" name="Gerade Verbindung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Gerade Verbindung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Gleichschenkliges Dreieck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Gesunde</a:t>
            </a:r>
            <a:r>
              <a:rPr lang="de-DE" baseline="0" dirty="0" smtClean="0"/>
              <a:t> Ernährung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Eine Übungspräsentation von </a:t>
            </a:r>
            <a:r>
              <a:rPr lang="de-DE" dirty="0" err="1" smtClean="0"/>
              <a:t>Augenbit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35128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alphaModFix amt="6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Obstsorten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Apfel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Jonagold</a:t>
            </a:r>
            <a:endParaRPr lang="de-DE" sz="2000" dirty="0" smtClean="0"/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err="1" smtClean="0"/>
              <a:t>Braeburn</a:t>
            </a:r>
            <a:endParaRPr lang="de-DE" sz="2000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Birne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Beerenobst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Erdbeeren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Blaubeeren</a:t>
            </a:r>
          </a:p>
          <a:p>
            <a:pPr marL="742950" lvl="1" indent="-285750">
              <a:buFont typeface="Wingdings" pitchFamily="2" charset="2"/>
              <a:buChar char="§"/>
            </a:pPr>
            <a:r>
              <a:rPr lang="de-DE" sz="2000" dirty="0" smtClean="0"/>
              <a:t>Johannisbeeren</a:t>
            </a:r>
          </a:p>
          <a:p>
            <a:pPr marL="285750" indent="-285750">
              <a:buFont typeface="Wingdings" pitchFamily="2" charset="2"/>
              <a:buChar char="§"/>
            </a:pPr>
            <a:r>
              <a:rPr lang="de-DE" sz="2000" dirty="0" smtClean="0"/>
              <a:t>usw..</a:t>
            </a:r>
          </a:p>
        </p:txBody>
      </p:sp>
      <p:pic>
        <p:nvPicPr>
          <p:cNvPr id="5" name="Apfel Bild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2" y="1772816"/>
            <a:ext cx="2399349" cy="1800000"/>
          </a:xfrm>
        </p:spPr>
      </p:pic>
      <p:pic>
        <p:nvPicPr>
          <p:cNvPr id="6" name="Birnen Bild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151" y="1773060"/>
            <a:ext cx="2399349" cy="1799511"/>
          </a:xfrm>
          <a:prstGeom prst="rect">
            <a:avLst/>
          </a:prstGeom>
        </p:spPr>
      </p:pic>
      <p:pic>
        <p:nvPicPr>
          <p:cNvPr id="7" name="Himbeeren Bild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4151" y="3789040"/>
            <a:ext cx="2399349" cy="1799511"/>
          </a:xfrm>
          <a:prstGeom prst="rect">
            <a:avLst/>
          </a:prstGeom>
        </p:spPr>
      </p:pic>
      <p:pic>
        <p:nvPicPr>
          <p:cNvPr id="8" name="Erdbeeren Bild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9484"/>
            <a:ext cx="2399349" cy="1799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3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Äpfel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des Apfels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12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Carotinoid : 8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50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7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6 mg</a:t>
            </a:r>
            <a:endParaRPr lang="de-DE" sz="2000" dirty="0" smtClean="0">
              <a:effectLst/>
            </a:endParaRP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88197"/>
            <a:ext cx="5102225" cy="3827706"/>
          </a:xfrm>
        </p:spPr>
      </p:pic>
    </p:spTree>
    <p:extLst>
      <p:ext uri="{BB962C8B-B14F-4D97-AF65-F5344CB8AC3E}">
        <p14:creationId xmlns:p14="http://schemas.microsoft.com/office/powerpoint/2010/main" val="3939172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Birne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</a:t>
            </a:r>
            <a:r>
              <a:rPr lang="de-DE" sz="2000" dirty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Beta-Carotin :  16µg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B6 : </a:t>
            </a:r>
            <a:r>
              <a:rPr lang="de-DE" sz="2000" dirty="0" smtClean="0"/>
              <a:t>15 µg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Kalzium: 9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7 mg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88197"/>
            <a:ext cx="5102225" cy="3827706"/>
          </a:xfrm>
        </p:spPr>
      </p:pic>
    </p:spTree>
    <p:extLst>
      <p:ext uri="{BB962C8B-B14F-4D97-AF65-F5344CB8AC3E}">
        <p14:creationId xmlns:p14="http://schemas.microsoft.com/office/powerpoint/2010/main" val="661625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1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Nährstoffgehalt der </a:t>
            </a:r>
            <a:r>
              <a:rPr lang="de-DE" dirty="0" smtClean="0"/>
              <a:t>Erdbeere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marL="285750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Nährstoffgehalt einer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Birne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(bei 100 g)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C: 6</a:t>
            </a:r>
            <a:r>
              <a:rPr lang="de-DE" sz="2000" dirty="0" smtClean="0"/>
              <a:t>5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Eisen: 1mg</a:t>
            </a:r>
            <a:endParaRPr lang="de-DE" sz="2000" dirty="0" smtClean="0">
              <a:effectLst/>
            </a:endParaRPr>
          </a:p>
          <a:p>
            <a:pPr marL="742950" lvl="1" indent="-285750" fontAlgn="base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Vitamin E: 0,1 mg</a:t>
            </a:r>
            <a:endParaRPr lang="de-DE" sz="2000" dirty="0"/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Kalium: 145</a:t>
            </a:r>
            <a:r>
              <a:rPr lang="de-DE" sz="20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mg</a:t>
            </a:r>
            <a:endParaRPr lang="de-DE" sz="2000" dirty="0" smtClean="0">
              <a:effectLst/>
            </a:endParaRPr>
          </a:p>
          <a:p>
            <a:pPr marL="742950" lvl="1" indent="-285750" rtl="0" eaLnBrk="1" fontAlgn="base" latinLnBrk="0" hangingPunct="1">
              <a:buFont typeface="Arial" pitchFamily="34" charset="0"/>
              <a:buChar char="•"/>
            </a:pPr>
            <a:r>
              <a:rPr lang="de-DE" sz="20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Magnesium: 15 mg</a:t>
            </a:r>
          </a:p>
        </p:txBody>
      </p:sp>
      <p:pic>
        <p:nvPicPr>
          <p:cNvPr id="5" name="Inhaltsplatzhalter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788197"/>
            <a:ext cx="5102225" cy="3827706"/>
          </a:xfrm>
        </p:spPr>
      </p:pic>
    </p:spTree>
    <p:extLst>
      <p:ext uri="{BB962C8B-B14F-4D97-AF65-F5344CB8AC3E}">
        <p14:creationId xmlns:p14="http://schemas.microsoft.com/office/powerpoint/2010/main" val="811415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Und so weiter ....</a:t>
            </a:r>
            <a:endParaRPr lang="de-DE" dirty="0"/>
          </a:p>
        </p:txBody>
      </p:sp>
      <p:sp>
        <p:nvSpPr>
          <p:cNvPr id="6" name="Textplatzhalter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086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Rhea">
  <a:themeElements>
    <a:clrScheme name="Perspek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Rhea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Rhe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keanos">
  <a:themeElements>
    <a:clrScheme name="Perspek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keanos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keanos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0</TotalTime>
  <Words>124</Words>
  <Application>Microsoft Office PowerPoint</Application>
  <PresentationFormat>Bildschirmpräsentation (4:3)</PresentationFormat>
  <Paragraphs>40</Paragraphs>
  <Slides>6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6</vt:i4>
      </vt:variant>
    </vt:vector>
  </HeadingPairs>
  <TitlesOfParts>
    <vt:vector size="8" baseType="lpstr">
      <vt:lpstr>Rhea</vt:lpstr>
      <vt:lpstr>Okeanos</vt:lpstr>
      <vt:lpstr>Gesunde Ernährung</vt:lpstr>
      <vt:lpstr>Obstsorten</vt:lpstr>
      <vt:lpstr>Nährstoffgehalt der Äpfel</vt:lpstr>
      <vt:lpstr>Nährstoffgehalt der Birne</vt:lpstr>
      <vt:lpstr>Nährstoffgehalt der Erdbeere</vt:lpstr>
      <vt:lpstr>Und so weiter ....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Gesunde Ernährung</dc:title>
  <dc:creator>SLG</dc:creator>
  <cp:lastModifiedBy>SLG</cp:lastModifiedBy>
  <cp:revision>19</cp:revision>
  <dcterms:created xsi:type="dcterms:W3CDTF">2013-04-24T13:32:21Z</dcterms:created>
  <dcterms:modified xsi:type="dcterms:W3CDTF">2013-06-06T07:12:09Z</dcterms:modified>
</cp:coreProperties>
</file>